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762D03-BBCA-4B11-B3ED-C7FEF8DF1F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EE6996-BC13-4BEC-962D-B6B6D27186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526847-C9BF-49AD-8A37-9B00CA3350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96007-197F-4A6A-8CB8-04287BB5DDDE}" type="datetimeFigureOut">
              <a:rPr lang="vi-VN" smtClean="0"/>
              <a:t>05/10/2021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547AEC-E0BD-44C8-AA16-D9976D795D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840F8B-E8AA-4093-B27E-F94F46CAE4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B4055-A6F6-4B77-AB7B-3F0DB5A501D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698168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45CF11-E5D2-48A1-850F-BAC74E7CF2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6CA788-6996-47D4-A80E-389B2D1823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B4BFD8-B809-4103-BD22-C97A609663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96007-197F-4A6A-8CB8-04287BB5DDDE}" type="datetimeFigureOut">
              <a:rPr lang="vi-VN" smtClean="0"/>
              <a:t>05/10/2021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92AE48-65E7-465B-B81B-8A73D1DD9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ABCE12-D20B-4008-8113-93FEDDDB7F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B4055-A6F6-4B77-AB7B-3F0DB5A501D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159848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2F6385B-33C3-4A21-A28A-46A806ECCD8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EF2C28-E8D7-4385-B7F3-FD0A37386F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8142F3-42E7-40B1-B388-0CC6E3E8B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96007-197F-4A6A-8CB8-04287BB5DDDE}" type="datetimeFigureOut">
              <a:rPr lang="vi-VN" smtClean="0"/>
              <a:t>05/10/2021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14EE73-029C-4188-9304-F3E362BE1F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F8F6EA-AC19-459C-8548-90D8A4F5A6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B4055-A6F6-4B77-AB7B-3F0DB5A501D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432944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A63348-4767-46F4-9C41-F78DDC6B0C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3C987E-E827-4F35-927B-D6D7529BDB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7CFA36-3C81-489B-8DF4-A66C24FD61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96007-197F-4A6A-8CB8-04287BB5DDDE}" type="datetimeFigureOut">
              <a:rPr lang="vi-VN" smtClean="0"/>
              <a:t>05/10/2021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667FDF-21A3-423F-833C-77A928E134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F6A611-2A07-40B7-91D3-E715C59081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B4055-A6F6-4B77-AB7B-3F0DB5A501D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206823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1B6360-F843-42D4-A58B-145106034A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66F591-EFE9-4E1A-8880-2C34691666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B86C49-A5B5-4C9B-BBD1-E0BC543187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96007-197F-4A6A-8CB8-04287BB5DDDE}" type="datetimeFigureOut">
              <a:rPr lang="vi-VN" smtClean="0"/>
              <a:t>05/10/2021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4E8B94-380B-404F-9AB1-06CEE429DC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568AA8-AAAA-493E-BEAE-9CBA135F25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B4055-A6F6-4B77-AB7B-3F0DB5A501D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269614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232002-C4BE-4CB4-B925-CCA449ABCF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28D1CF-C723-46B0-8AB3-A7DE80E7F6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7BF137-2FE3-4D87-8681-B5FFCE903A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194DE6-D08F-4980-A96C-BB3E28FE48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96007-197F-4A6A-8CB8-04287BB5DDDE}" type="datetimeFigureOut">
              <a:rPr lang="vi-VN" smtClean="0"/>
              <a:t>05/10/2021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6FFD5A-2251-4195-A3F3-8F2EB8919D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05FC01-7C09-42CD-A1D8-E947BA2934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B4055-A6F6-4B77-AB7B-3F0DB5A501D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62640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98F4CD-B3E5-44D7-BA2D-5AE4E64DA9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2852D4-E29F-42AB-83F4-3BF2FE3CDA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85FAA4-DD9A-4765-802C-08F01AA152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6575A10-B6A1-4A17-A028-E483455C50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2726FAF-B94E-4369-AFBF-97DEE10FB89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1437FE3-9822-4480-894C-1349216D5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96007-197F-4A6A-8CB8-04287BB5DDDE}" type="datetimeFigureOut">
              <a:rPr lang="vi-VN" smtClean="0"/>
              <a:t>05/10/2021</a:t>
            </a:fld>
            <a:endParaRPr lang="vi-V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010E0FF-383E-4F34-A950-C06025F8E9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362F7FA-E84E-4B6E-81BC-43E35B0DB8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B4055-A6F6-4B77-AB7B-3F0DB5A501D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721829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F7BA61-9976-4289-B7FE-6CDE3A9BA6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0B0B6A7-6BD0-420E-97D3-714AA3181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96007-197F-4A6A-8CB8-04287BB5DDDE}" type="datetimeFigureOut">
              <a:rPr lang="vi-VN" smtClean="0"/>
              <a:t>05/10/2021</a:t>
            </a:fld>
            <a:endParaRPr lang="vi-V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5075562-859E-423C-A0E8-D7D39DAF5D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8B6D44-9C76-45CC-9251-BEF587795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B4055-A6F6-4B77-AB7B-3F0DB5A501D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654674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93B312B-D0B8-4DAB-A67B-6685D3EC5A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96007-197F-4A6A-8CB8-04287BB5DDDE}" type="datetimeFigureOut">
              <a:rPr lang="vi-VN" smtClean="0"/>
              <a:t>05/10/2021</a:t>
            </a:fld>
            <a:endParaRPr lang="vi-V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1471E5D-B48D-4020-84D3-A145D1113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7C442F-7052-457D-BB61-55A7CFB2B6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B4055-A6F6-4B77-AB7B-3F0DB5A501D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462299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54CA81-6A36-43EB-8E49-BB9A59F7A9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373AAE-F3E5-4BFB-812E-108C87EFAF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CCF802-C166-41B1-87FF-F62543B7FF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CA0546-2A55-40A3-9E45-1E6613D4FC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96007-197F-4A6A-8CB8-04287BB5DDDE}" type="datetimeFigureOut">
              <a:rPr lang="vi-VN" smtClean="0"/>
              <a:t>05/10/2021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9B6D9A-D0C9-48F3-8EE2-EE2E81C09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299FBA-40F8-4CAD-B9F4-D19331671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B4055-A6F6-4B77-AB7B-3F0DB5A501D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684167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309E14-F570-4682-BF39-F4E36F83FF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91B819F-07FD-430E-87F3-B48A8C5307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2A4B74-275A-4CEA-912B-3BCA1FAFBB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488068-79D6-4266-BE05-66BD8E7BFA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96007-197F-4A6A-8CB8-04287BB5DDDE}" type="datetimeFigureOut">
              <a:rPr lang="vi-VN" smtClean="0"/>
              <a:t>05/10/2021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B33918-E648-4FFB-B805-D0AD42C609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6B6CCE-C4A0-4560-955E-6C042B554B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B4055-A6F6-4B77-AB7B-3F0DB5A501D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116380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A840AD0-3069-47F5-9E41-25B89CE902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08051E-7B34-4D3C-9988-281BBA31B8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DE43F2-297E-4120-B07C-38B4B1E0FB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096007-197F-4A6A-8CB8-04287BB5DDDE}" type="datetimeFigureOut">
              <a:rPr lang="vi-VN" smtClean="0"/>
              <a:t>05/10/2021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AB0AAB-C9B3-418C-BF99-C05554A645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54D465-DD47-4884-A8DF-490E7C8621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FB4055-A6F6-4B77-AB7B-3F0DB5A501D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989031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Toán JPG">
            <a:extLst>
              <a:ext uri="{FF2B5EF4-FFF2-40B4-BE49-F238E27FC236}">
                <a16:creationId xmlns:a16="http://schemas.microsoft.com/office/drawing/2014/main" id="{51026CC4-ADD2-4ED2-8443-D65E397AE4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2192001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WordArt 294">
            <a:extLst>
              <a:ext uri="{FF2B5EF4-FFF2-40B4-BE49-F238E27FC236}">
                <a16:creationId xmlns:a16="http://schemas.microsoft.com/office/drawing/2014/main" id="{0465FF91-7463-429C-A44B-D9080C301882}"/>
              </a:ext>
            </a:extLst>
          </p:cNvPr>
          <p:cNvSpPr>
            <a:spLocks noTextEdit="1"/>
          </p:cNvSpPr>
          <p:nvPr/>
        </p:nvSpPr>
        <p:spPr>
          <a:xfrm>
            <a:off x="3442969" y="990600"/>
            <a:ext cx="4574595" cy="235839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 eaLnBrk="1" hangingPunct="1">
              <a:defRPr/>
            </a:pPr>
            <a:r>
              <a:rPr lang="en-US" sz="2700" b="1" dirty="0">
                <a:ln w="9525" cap="flat" cmpd="sng">
                  <a:solidFill>
                    <a:srgbClr val="0000FF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ea typeface="Times New Roman" panose="02020603050405020304" pitchFamily="18" charset="0"/>
              </a:rPr>
              <a:t>TOÁN</a:t>
            </a:r>
          </a:p>
          <a:p>
            <a:pPr algn="ctr" eaLnBrk="1" hangingPunct="1">
              <a:defRPr/>
            </a:pPr>
            <a:r>
              <a:rPr lang="en-US" sz="2700" b="1" dirty="0">
                <a:ln w="9525" cap="flat" cmpd="sng">
                  <a:solidFill>
                    <a:srgbClr val="0000FF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highlight>
                  <a:srgbClr val="FFFF00"/>
                </a:highlight>
                <a:ea typeface="Times New Roman" panose="02020603050405020304" pitchFamily="18" charset="0"/>
              </a:rPr>
              <a:t>LỚP </a:t>
            </a:r>
            <a:r>
              <a:rPr lang="en-US" sz="2700" b="1" dirty="0">
                <a:ln w="9525" cap="flat" cmpd="sng">
                  <a:solidFill>
                    <a:srgbClr val="0000FF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highlight>
                  <a:srgbClr val="FFFF00"/>
                </a:highlight>
                <a:ea typeface="Times New Roman" panose="02020603050405020304" pitchFamily="18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6" name="WordArt 294">
            <a:extLst>
              <a:ext uri="{FF2B5EF4-FFF2-40B4-BE49-F238E27FC236}">
                <a16:creationId xmlns:a16="http://schemas.microsoft.com/office/drawing/2014/main" id="{86BEE695-D74C-42DE-972E-FAED9F135471}"/>
              </a:ext>
            </a:extLst>
          </p:cNvPr>
          <p:cNvSpPr>
            <a:spLocks noTextEdit="1"/>
          </p:cNvSpPr>
          <p:nvPr/>
        </p:nvSpPr>
        <p:spPr>
          <a:xfrm>
            <a:off x="2186609" y="3935895"/>
            <a:ext cx="7858539" cy="172866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 eaLnBrk="1" hangingPunct="1">
              <a:defRPr/>
            </a:pPr>
            <a:r>
              <a:rPr lang="en-US" sz="2700" b="1" dirty="0">
                <a:ln w="9525" cap="flat" cmpd="sng">
                  <a:solidFill>
                    <a:srgbClr val="0000FF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ÔN TẬP VỀ GIẢI TOÁN</a:t>
            </a:r>
          </a:p>
        </p:txBody>
      </p:sp>
    </p:spTree>
    <p:extLst>
      <p:ext uri="{BB962C8B-B14F-4D97-AF65-F5344CB8AC3E}">
        <p14:creationId xmlns:p14="http://schemas.microsoft.com/office/powerpoint/2010/main" val="16242370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84B3FC2-FCE1-41C6-998E-A3AB8E974511}"/>
              </a:ext>
            </a:extLst>
          </p:cNvPr>
          <p:cNvSpPr txBox="1"/>
          <p:nvPr/>
        </p:nvSpPr>
        <p:spPr>
          <a:xfrm>
            <a:off x="715617" y="2981740"/>
            <a:ext cx="1073426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3600" b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36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3A </a:t>
            </a:r>
            <a:r>
              <a:rPr lang="en-US" sz="3600" b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45 </a:t>
            </a:r>
            <a:r>
              <a:rPr lang="en-US" sz="3600" b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6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36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6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6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17 </a:t>
            </a:r>
            <a:r>
              <a:rPr lang="en-US" sz="3600" b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36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nữ</a:t>
            </a:r>
            <a:r>
              <a:rPr lang="en-US" sz="36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600" b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36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36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3A </a:t>
            </a:r>
            <a:r>
              <a:rPr lang="en-US" sz="3600" b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bao </a:t>
            </a:r>
            <a:r>
              <a:rPr lang="en-US" sz="3600" b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sz="36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36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nam</a:t>
            </a:r>
            <a:r>
              <a:rPr lang="en-US" sz="36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vi-VN" sz="36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2E22749-7764-44F3-924E-3B6C0E642E22}"/>
              </a:ext>
            </a:extLst>
          </p:cNvPr>
          <p:cNvSpPr txBox="1"/>
          <p:nvPr/>
        </p:nvSpPr>
        <p:spPr>
          <a:xfrm>
            <a:off x="2822713" y="742122"/>
            <a:ext cx="754048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12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2021</a:t>
            </a:r>
          </a:p>
          <a:p>
            <a:pPr algn="ctr"/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2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 TẬP VỀ GIẢI TOÁN</a:t>
            </a:r>
            <a:endParaRPr lang="vi-VN" sz="32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451C4D8-56B3-42B7-8515-048A182BB3FD}"/>
              </a:ext>
            </a:extLst>
          </p:cNvPr>
          <p:cNvSpPr txBox="1"/>
          <p:nvPr/>
        </p:nvSpPr>
        <p:spPr>
          <a:xfrm>
            <a:off x="5075582" y="4307682"/>
            <a:ext cx="193481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vi-VN" sz="4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34676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7C01F10-B41C-4BAD-ACD0-9DB48E0E5903}"/>
              </a:ext>
            </a:extLst>
          </p:cNvPr>
          <p:cNvSpPr txBox="1"/>
          <p:nvPr/>
        </p:nvSpPr>
        <p:spPr>
          <a:xfrm>
            <a:off x="357809" y="622852"/>
            <a:ext cx="1170166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cửa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đ</a:t>
            </a:r>
            <a:r>
              <a:rPr lang="vi-V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ợc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125kg đ</a:t>
            </a:r>
            <a:r>
              <a:rPr lang="vi-V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ờng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đ</a:t>
            </a:r>
            <a:r>
              <a:rPr lang="vi-V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ợc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127kg đ</a:t>
            </a:r>
            <a:r>
              <a:rPr lang="vi-V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ờng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cửa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đ</a:t>
            </a:r>
            <a:r>
              <a:rPr lang="vi-V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ợc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bao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kilôgam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đ</a:t>
            </a:r>
            <a:r>
              <a:rPr lang="vi-V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ờng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vi-VN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A3E9BEF-B952-4531-ADAF-77F4C530DA36}"/>
              </a:ext>
            </a:extLst>
          </p:cNvPr>
          <p:cNvSpPr txBox="1"/>
          <p:nvPr/>
        </p:nvSpPr>
        <p:spPr>
          <a:xfrm>
            <a:off x="4982816" y="2333107"/>
            <a:ext cx="193481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u="sng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vi-VN" sz="4400" u="sng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0525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C82B7D1-859C-4CE3-A3E3-80A5AEDC9DB9}"/>
              </a:ext>
            </a:extLst>
          </p:cNvPr>
          <p:cNvSpPr txBox="1"/>
          <p:nvPr/>
        </p:nvSpPr>
        <p:spPr>
          <a:xfrm>
            <a:off x="324678" y="371061"/>
            <a:ext cx="115426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25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bánh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đ</a:t>
            </a:r>
            <a:r>
              <a:rPr lang="vi-V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ợc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bao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bánh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vi-VN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42C8584-8DF6-4B9E-9C67-BB156D9D2647}"/>
              </a:ext>
            </a:extLst>
          </p:cNvPr>
          <p:cNvSpPr txBox="1"/>
          <p:nvPr/>
        </p:nvSpPr>
        <p:spPr>
          <a:xfrm>
            <a:off x="4837042" y="1882534"/>
            <a:ext cx="193481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u="sng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vi-VN" sz="4400" u="sng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80283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117</Words>
  <Application>Microsoft Office PowerPoint</Application>
  <PresentationFormat>Widescreen</PresentationFormat>
  <Paragraphs>12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Administrator</cp:lastModifiedBy>
  <cp:revision>11</cp:revision>
  <dcterms:created xsi:type="dcterms:W3CDTF">2021-10-05T10:51:54Z</dcterms:created>
  <dcterms:modified xsi:type="dcterms:W3CDTF">2021-10-05T11:30:23Z</dcterms:modified>
</cp:coreProperties>
</file>